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2.jpeg" ContentType="image/jpeg"/>
  <Override PartName="/ppt/media/image13.png" ContentType="image/png"/>
  <Override PartName="/ppt/media/image11.png" ContentType="image/png"/>
  <Override PartName="/ppt/media/image10.jpeg" ContentType="image/jpeg"/>
  <Override PartName="/ppt/media/image8.jpeg" ContentType="image/jpeg"/>
  <Override PartName="/ppt/media/image5.png" ContentType="image/png"/>
  <Override PartName="/ppt/media/image9.png" ContentType="image/png"/>
  <Override PartName="/ppt/media/image7.png" ContentType="image/png"/>
  <Override PartName="/ppt/media/image22.jpeg" ContentType="image/jpeg"/>
  <Override PartName="/ppt/media/image6.jpeg" ContentType="image/jpeg"/>
  <Override PartName="/ppt/media/image4.jpeg" ContentType="image/jpeg"/>
  <Override PartName="/ppt/media/image23.png" ContentType="image/png"/>
  <Override PartName="/ppt/media/image20.jpeg" ContentType="image/jpeg"/>
  <Override PartName="/ppt/media/image21.png" ContentType="image/png"/>
  <Override PartName="/ppt/media/image19.png" ContentType="image/png"/>
  <Override PartName="/ppt/media/image18.jpeg" ContentType="image/jpeg"/>
  <Override PartName="/ppt/media/image1.png" ContentType="image/png"/>
  <Override PartName="/ppt/media/image24.png" ContentType="image/png"/>
  <Override PartName="/ppt/media/image17.png" ContentType="image/png"/>
  <Override PartName="/ppt/media/image16.jpeg" ContentType="image/jpeg"/>
  <Override PartName="/ppt/media/image15.png" ContentType="image/png"/>
  <Override PartName="/ppt/media/image14.jpeg" ContentType="image/jpeg"/>
  <Override PartName="/ppt/media/image2.jpeg" ContentType="image/jpeg"/>
  <Override PartName="/ppt/media/image3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7559675" cy="1069181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278F562-CC10-476D-88B0-9CF8E6F4E9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8EE7ED-B5A1-4224-BD61-8AA8CA39C5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30CE294-F2F4-44CF-B377-43BE94F950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6776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978080" y="250164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7764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6776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978080" y="5740560"/>
            <a:ext cx="219024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D06B6BF-067D-42E9-8F7D-46AF6C0E758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66E5D9B-042F-49FC-9B13-0CE44BA6AE5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EF5201-3C96-4912-BF57-CA7E6FF9181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EF3944-B367-477D-996F-2066E83BBEB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6572CF-0942-4AB9-B035-B14C17A4C70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78000" y="142200"/>
            <a:ext cx="6802920" cy="1090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5E3B59F-1014-4AAF-A01B-6E24F5443F8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4AFC75A-0FB4-4867-84EA-CD068774AF1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863880" y="574056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8ABB9C6-4D01-4E20-AA45-5E99421865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sv-SE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7764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863880" y="2501640"/>
            <a:ext cx="331992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77640" y="5740560"/>
            <a:ext cx="6803280" cy="2957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sv-SE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902CE8C-23A0-4B2E-A7D3-33249E181E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sv-SE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78000" y="142200"/>
            <a:ext cx="6802920" cy="235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sv-SE" sz="1800" spc="-1" strike="noStrike">
                <a:latin typeface="Arial"/>
              </a:rPr>
              <a:t>Click to edit the title text format</a:t>
            </a:r>
            <a:endParaRPr b="0" lang="sv-SE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2585520" y="9740160"/>
            <a:ext cx="2395440" cy="73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lnSpc>
                <a:spcPct val="100000"/>
              </a:lnSpc>
              <a:buNone/>
              <a:tabLst>
                <a:tab algn="l" pos="0"/>
              </a:tabLst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5420520" y="9740160"/>
            <a:ext cx="1760400" cy="73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sv-S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3A5251ED-F119-48DC-AB29-2D29AED5E4F4}" type="slidenum">
              <a:rPr b="0" lang="sv-SE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sv-SE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378000" y="9740160"/>
            <a:ext cx="1760400" cy="73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sv-SE" sz="1400" spc="-1" strike="noStrike">
                <a:latin typeface="Times New Roman"/>
              </a:defRPr>
            </a:lvl1pPr>
          </a:lstStyle>
          <a:p>
            <a:r>
              <a:rPr b="0" lang="sv-SE" sz="1400" spc="-1" strike="noStrike">
                <a:latin typeface="Times New Roman"/>
              </a:rPr>
              <a:t>&lt;date/time&gt;</a:t>
            </a:r>
            <a:endParaRPr b="0" lang="sv-SE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77640" y="2501640"/>
            <a:ext cx="6803280" cy="6200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3200" spc="-1" strike="noStrike">
                <a:latin typeface="Arial"/>
              </a:rPr>
              <a:t>Click to edit the outline text format</a:t>
            </a:r>
            <a:endParaRPr b="0" lang="sv-S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800" spc="-1" strike="noStrike">
                <a:latin typeface="Arial"/>
              </a:rPr>
              <a:t>Second Outline Level</a:t>
            </a:r>
            <a:endParaRPr b="0" lang="sv-S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400" spc="-1" strike="noStrike">
                <a:latin typeface="Arial"/>
              </a:rPr>
              <a:t>Third Outline Level</a:t>
            </a:r>
            <a:endParaRPr b="0" lang="sv-S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v-SE" sz="2000" spc="-1" strike="noStrike">
                <a:latin typeface="Arial"/>
              </a:rPr>
              <a:t>Fourth Outline Level</a:t>
            </a:r>
            <a:endParaRPr b="0" lang="sv-S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Fifth Outline Level</a:t>
            </a:r>
            <a:endParaRPr b="0" lang="sv-S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Sixth Outline Level</a:t>
            </a:r>
            <a:endParaRPr b="0" lang="sv-S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v-SE" sz="2000" spc="-1" strike="noStrike">
                <a:latin typeface="Arial"/>
              </a:rPr>
              <a:t>Seventh Outline Level</a:t>
            </a:r>
            <a:endParaRPr b="0" lang="sv-S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288800" y="313560"/>
            <a:ext cx="5021640" cy="502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1235880" y="357840"/>
            <a:ext cx="5029560" cy="502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2"/>
          <a:stretch/>
        </p:blipFill>
        <p:spPr>
          <a:xfrm>
            <a:off x="1250640" y="357840"/>
            <a:ext cx="5089320" cy="508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2"/>
          <a:stretch/>
        </p:blipFill>
        <p:spPr>
          <a:xfrm>
            <a:off x="1203480" y="334440"/>
            <a:ext cx="5061960" cy="506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2079000" y="387360"/>
            <a:ext cx="3671640" cy="5253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46" name="" descr=""/>
          <p:cNvPicPr/>
          <p:nvPr/>
        </p:nvPicPr>
        <p:blipFill>
          <a:blip r:embed="rId2"/>
          <a:stretch/>
        </p:blipFill>
        <p:spPr>
          <a:xfrm>
            <a:off x="1230480" y="334800"/>
            <a:ext cx="5081040" cy="5081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1265040" y="358200"/>
            <a:ext cx="5119560" cy="5097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2"/>
          <a:stretch/>
        </p:blipFill>
        <p:spPr>
          <a:xfrm>
            <a:off x="1151280" y="223560"/>
            <a:ext cx="5253120" cy="5253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2"/>
          <a:stretch/>
        </p:blipFill>
        <p:spPr>
          <a:xfrm>
            <a:off x="1222560" y="279000"/>
            <a:ext cx="5153040" cy="5153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1270080" y="316800"/>
            <a:ext cx="5079600" cy="507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1796400" y="416880"/>
            <a:ext cx="4051800" cy="517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99000" y="5288400"/>
            <a:ext cx="7379640" cy="5414040"/>
          </a:xfrm>
          <a:prstGeom prst="rect">
            <a:avLst/>
          </a:prstGeom>
          <a:ln w="0">
            <a:noFill/>
          </a:ln>
        </p:spPr>
      </p:pic>
      <p:pic>
        <p:nvPicPr>
          <p:cNvPr id="58" name="" descr=""/>
          <p:cNvPicPr/>
          <p:nvPr/>
        </p:nvPicPr>
        <p:blipFill>
          <a:blip r:embed="rId2"/>
          <a:stretch/>
        </p:blipFill>
        <p:spPr>
          <a:xfrm>
            <a:off x="1273680" y="342720"/>
            <a:ext cx="5049720" cy="5049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2025-09-12T13:22:57Z</dcterms:created>
  <dc:creator/>
  <dc:description/>
  <dc:language>sv-SE</dc:language>
  <cp:lastModifiedBy/>
  <cp:lastPrinted>2025-09-12T15:33:50Z</cp:lastPrinted>
  <dcterms:modified xsi:type="dcterms:W3CDTF">2025-11-09T13:05:44Z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